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4" r:id="rId42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>
        <p:scale>
          <a:sx n="66" d="100"/>
          <a:sy n="66" d="100"/>
        </p:scale>
        <p:origin x="162" y="-282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Real Data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18796</TotalTime>
  <Words>3845</Words>
  <Application>Microsoft Office PowerPoint</Application>
  <PresentationFormat>사용자 지정</PresentationFormat>
  <Paragraphs>2442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2280</cp:revision>
  <dcterms:created xsi:type="dcterms:W3CDTF">2014-09-26T00:08:04Z</dcterms:created>
  <dcterms:modified xsi:type="dcterms:W3CDTF">2022-11-24T05:02:58Z</dcterms:modified>
</cp:coreProperties>
</file>